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31879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37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794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62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266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439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159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154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42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0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903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7CD93C-DFDE-4D91-A5DD-82CA61D7660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985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90825"/>
            <a:ext cx="769620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Line 7"/>
          <p:cNvSpPr>
            <a:spLocks noChangeShapeType="1"/>
          </p:cNvSpPr>
          <p:nvPr/>
        </p:nvSpPr>
        <p:spPr bwMode="auto">
          <a:xfrm flipH="1">
            <a:off x="1828800" y="46482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524000" y="5257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3.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762000" y="52578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México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H="1">
            <a:off x="3962400" y="5715000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657600" y="6019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1.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2514600" y="60198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El Salvador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4648200" y="4114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2.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 flipV="1">
            <a:off x="4876800" y="42672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114800" y="4114800"/>
            <a:ext cx="68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Cuba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6019800" y="6096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4.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V="1">
            <a:off x="5638800" y="63246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6400800" y="6019800"/>
            <a:ext cx="990600" cy="3048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Panamá 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5181600" y="51816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5.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5410200" y="5181600"/>
            <a:ext cx="121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Honduras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 flipV="1">
            <a:off x="4876800" y="53340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7772400" y="5181600"/>
            <a:ext cx="38100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6.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7543800" y="51054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200400" y="5486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7.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 flipH="1">
            <a:off x="3429000" y="55626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2057400" y="54864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Guatemala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6934200" y="4191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8.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 flipV="1">
            <a:off x="7086600" y="4419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6400800" y="3733800"/>
            <a:ext cx="16002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Republica Dominicana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4419600" y="6400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9.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H="1">
            <a:off x="4724400" y="63246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3352800" y="6400800"/>
            <a:ext cx="1447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Costa Rica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5486400" y="5638800"/>
            <a:ext cx="533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10.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>
            <a:off x="5181600" y="5791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5867400" y="56388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Nicaragua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6781800" y="54102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Puerto Rico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36" name="Title 1"/>
          <p:cNvSpPr>
            <a:spLocks noGrp="1"/>
          </p:cNvSpPr>
          <p:nvPr>
            <p:ph type="title"/>
          </p:nvPr>
        </p:nvSpPr>
        <p:spPr>
          <a:xfrm>
            <a:off x="762000" y="-152400"/>
            <a:ext cx="8458200" cy="1371600"/>
          </a:xfrm>
          <a:solidFill>
            <a:schemeClr val="bg1"/>
          </a:solidFill>
        </p:spPr>
        <p:txBody>
          <a:bodyPr/>
          <a:lstStyle/>
          <a:p>
            <a:r>
              <a:rPr lang="en-US" sz="3600" dirty="0" smtClean="0">
                <a:solidFill>
                  <a:srgbClr val="7030A0"/>
                </a:solidFill>
              </a:rPr>
              <a:t>Me llamo __________		 Clase 702</a:t>
            </a:r>
            <a:br>
              <a:rPr lang="en-US" sz="3600" dirty="0" smtClean="0">
                <a:solidFill>
                  <a:srgbClr val="7030A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La fecha es el primero de </a:t>
            </a:r>
            <a:r>
              <a:rPr lang="en-US" sz="3600" dirty="0" err="1" smtClean="0">
                <a:solidFill>
                  <a:srgbClr val="7030A0"/>
                </a:solidFill>
              </a:rPr>
              <a:t>junio</a:t>
            </a:r>
            <a:r>
              <a:rPr lang="en-US" sz="3600" dirty="0" smtClean="0">
                <a:solidFill>
                  <a:srgbClr val="7030A0"/>
                </a:solidFill>
              </a:rPr>
              <a:t> del 2015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8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85:  </a:t>
            </a:r>
            <a:r>
              <a:rPr lang="en-US" dirty="0" smtClean="0"/>
              <a:t>¿</a:t>
            </a:r>
            <a:r>
              <a:rPr lang="en-US" dirty="0" err="1" smtClean="0"/>
              <a:t>Cuáles</a:t>
            </a:r>
            <a:r>
              <a:rPr lang="en-US" dirty="0" smtClean="0"/>
              <a:t> 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capitales</a:t>
            </a:r>
            <a:r>
              <a:rPr lang="en-US" dirty="0" smtClean="0"/>
              <a:t> de los </a:t>
            </a:r>
            <a:r>
              <a:rPr lang="en-US" dirty="0" err="1" smtClean="0"/>
              <a:t>países</a:t>
            </a:r>
            <a:r>
              <a:rPr lang="en-US" dirty="0" smtClean="0"/>
              <a:t> </a:t>
            </a:r>
            <a:r>
              <a:rPr lang="en-US" dirty="0" err="1" smtClean="0"/>
              <a:t>hispano-hablantes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err="1" smtClean="0">
                <a:solidFill>
                  <a:schemeClr val="accent4"/>
                </a:solidFill>
              </a:rPr>
              <a:t>Completa</a:t>
            </a:r>
            <a:r>
              <a:rPr lang="en-US" dirty="0" smtClean="0">
                <a:solidFill>
                  <a:schemeClr val="accent4"/>
                </a:solidFill>
              </a:rPr>
              <a:t> el </a:t>
            </a:r>
            <a:r>
              <a:rPr lang="en-US" dirty="0" err="1" smtClean="0">
                <a:solidFill>
                  <a:schemeClr val="accent4"/>
                </a:solidFill>
              </a:rPr>
              <a:t>mapa</a:t>
            </a:r>
            <a:r>
              <a:rPr lang="en-US" dirty="0" smtClean="0">
                <a:solidFill>
                  <a:schemeClr val="accent4"/>
                </a:solidFill>
              </a:rPr>
              <a:t>: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4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4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4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156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/>
      <p:bldP spid="2060" grpId="0"/>
      <p:bldP spid="2063" grpId="0"/>
      <p:bldP spid="2067" grpId="0" animBg="1"/>
      <p:bldP spid="2069" grpId="0"/>
      <p:bldP spid="2075" grpId="0"/>
      <p:bldP spid="2079" grpId="0"/>
      <p:bldP spid="2082" grpId="0"/>
      <p:bldP spid="2085" grpId="0"/>
      <p:bldP spid="20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the NATIONALITIES (in SPANISH) of all 21 Spanish-speaking countries.</a:t>
            </a:r>
          </a:p>
          <a:p>
            <a:r>
              <a:rPr lang="en-US" dirty="0" smtClean="0"/>
              <a:t>GEOGRAPHY EXAM ON FRIDAY!!!!</a:t>
            </a:r>
          </a:p>
          <a:p>
            <a:pPr lvl="1"/>
            <a:r>
              <a:rPr lang="en-US" dirty="0" smtClean="0"/>
              <a:t>Study the maps; countries, capitals, regions.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07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9845012"/>
              </p:ext>
            </p:extLst>
          </p:nvPr>
        </p:nvGraphicFramePr>
        <p:xfrm>
          <a:off x="5471544" y="129072"/>
          <a:ext cx="3520056" cy="2385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Clip" r:id="rId3" imgW="2286000" imgH="1534320" progId="MS_ClipArt_Gallery.2">
                  <p:embed/>
                </p:oleObj>
              </mc:Choice>
              <mc:Fallback>
                <p:oleObj name="Clip" r:id="rId3" imgW="2286000" imgH="153432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1544" y="129072"/>
                        <a:ext cx="3520056" cy="23855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457200" y="381000"/>
            <a:ext cx="4572000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México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731051" y="2662535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600200" y="2662535"/>
            <a:ext cx="7391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green, white and red. 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70875" y="5505271"/>
            <a:ext cx="11769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 :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190723" y="3330476"/>
            <a:ext cx="7572277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i="1" dirty="0">
                <a:solidFill>
                  <a:srgbClr val="006600"/>
                </a:solidFill>
              </a:rPr>
              <a:t>The green represents the union between Europeans and Americans.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i="1" dirty="0">
                <a:solidFill>
                  <a:srgbClr val="8A8AB9">
                    <a:lumMod val="50000"/>
                  </a:srgbClr>
                </a:solidFill>
              </a:rPr>
              <a:t>The white represents religion, the catholic faith.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i="1" dirty="0">
                <a:solidFill>
                  <a:srgbClr val="FF0000"/>
                </a:solidFill>
              </a:rPr>
              <a:t>The red represents Independence from Spain</a:t>
            </a:r>
            <a:endParaRPr lang="en-US" altLang="en-US" sz="1200" i="1" dirty="0">
              <a:solidFill>
                <a:srgbClr val="FF0000"/>
              </a:solidFill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1571723" y="5486400"/>
            <a:ext cx="726747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 dirty="0" err="1">
                <a:solidFill>
                  <a:srgbClr val="7030A0"/>
                </a:solidFill>
              </a:rPr>
              <a:t>An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>
                <a:solidFill>
                  <a:srgbClr val="7030A0"/>
                </a:solidFill>
              </a:rPr>
              <a:t>eagle</a:t>
            </a:r>
            <a:r>
              <a:rPr lang="es-ES_tradnl" altLang="en-US" sz="2400" dirty="0">
                <a:solidFill>
                  <a:srgbClr val="7030A0"/>
                </a:solidFill>
              </a:rPr>
              <a:t>, a nopal cactus </a:t>
            </a:r>
            <a:r>
              <a:rPr lang="es-ES_tradnl" altLang="en-US" sz="2400" dirty="0" err="1">
                <a:solidFill>
                  <a:srgbClr val="7030A0"/>
                </a:solidFill>
              </a:rPr>
              <a:t>with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>
                <a:solidFill>
                  <a:srgbClr val="7030A0"/>
                </a:solidFill>
              </a:rPr>
              <a:t>flowers</a:t>
            </a:r>
            <a:r>
              <a:rPr lang="es-ES_tradnl" altLang="en-US" sz="2400" dirty="0">
                <a:solidFill>
                  <a:srgbClr val="7030A0"/>
                </a:solidFill>
              </a:rPr>
              <a:t>, a </a:t>
            </a:r>
            <a:r>
              <a:rPr lang="es-ES_tradnl" altLang="en-US" sz="2400" dirty="0" err="1">
                <a:solidFill>
                  <a:srgbClr val="7030A0"/>
                </a:solidFill>
              </a:rPr>
              <a:t>serpent</a:t>
            </a:r>
            <a:r>
              <a:rPr lang="es-ES_tradnl" altLang="en-US" sz="2400" dirty="0">
                <a:solidFill>
                  <a:srgbClr val="7030A0"/>
                </a:solidFill>
              </a:rPr>
              <a:t>, a </a:t>
            </a:r>
            <a:r>
              <a:rPr lang="es-ES_tradnl" altLang="en-US" sz="2400" dirty="0" err="1">
                <a:solidFill>
                  <a:srgbClr val="7030A0"/>
                </a:solidFill>
              </a:rPr>
              <a:t>branch</a:t>
            </a:r>
            <a:r>
              <a:rPr lang="es-ES_tradnl" altLang="en-US" sz="2400" dirty="0">
                <a:solidFill>
                  <a:srgbClr val="7030A0"/>
                </a:solidFill>
              </a:rPr>
              <a:t> of </a:t>
            </a:r>
            <a:r>
              <a:rPr lang="es-ES_tradnl" altLang="en-US" sz="2400" dirty="0" err="1">
                <a:solidFill>
                  <a:srgbClr val="7030A0"/>
                </a:solidFill>
              </a:rPr>
              <a:t>oak</a:t>
            </a:r>
            <a:r>
              <a:rPr lang="es-ES_tradnl" altLang="en-US" sz="2400" dirty="0">
                <a:solidFill>
                  <a:srgbClr val="7030A0"/>
                </a:solidFill>
              </a:rPr>
              <a:t>, a </a:t>
            </a:r>
            <a:r>
              <a:rPr lang="es-ES_tradnl" altLang="en-US" sz="2400" dirty="0" err="1">
                <a:solidFill>
                  <a:srgbClr val="7030A0"/>
                </a:solidFill>
              </a:rPr>
              <a:t>branch</a:t>
            </a:r>
            <a:r>
              <a:rPr lang="es-ES_tradnl" altLang="en-US" sz="2400" dirty="0">
                <a:solidFill>
                  <a:srgbClr val="7030A0"/>
                </a:solidFill>
              </a:rPr>
              <a:t> of laurel and a </a:t>
            </a:r>
            <a:r>
              <a:rPr lang="es-ES_tradnl" altLang="en-US" sz="2400" dirty="0" err="1">
                <a:solidFill>
                  <a:srgbClr val="7030A0"/>
                </a:solidFill>
              </a:rPr>
              <a:t>ribbon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>
                <a:solidFill>
                  <a:srgbClr val="7030A0"/>
                </a:solidFill>
              </a:rPr>
              <a:t>with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>
                <a:solidFill>
                  <a:srgbClr val="7030A0"/>
                </a:solidFill>
              </a:rPr>
              <a:t>the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>
                <a:solidFill>
                  <a:srgbClr val="7030A0"/>
                </a:solidFill>
              </a:rPr>
              <a:t>national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>
                <a:solidFill>
                  <a:srgbClr val="7030A0"/>
                </a:solidFill>
              </a:rPr>
              <a:t>colors</a:t>
            </a:r>
            <a:endParaRPr lang="es-ES_tradnl" alt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06782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424" y="152400"/>
            <a:ext cx="4016376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457200" y="457863"/>
            <a:ext cx="4343400" cy="1828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Guatemala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57200" y="3043535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491726" y="3043534"/>
            <a:ext cx="63129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light blue and white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70875" y="5505271"/>
            <a:ext cx="11769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 Arms: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447800" y="3704272"/>
            <a:ext cx="7315200" cy="147732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0070C0"/>
                </a:solidFill>
              </a:rPr>
              <a:t>The light blue represents the pacific ocean in the west, the Caribbean sea on the right. Also justice, loyalty and the sky.</a:t>
            </a:r>
            <a:endParaRPr lang="en-US" altLang="en-US" sz="1100" dirty="0">
              <a:solidFill>
                <a:srgbClr val="0070C0"/>
              </a:solidFill>
            </a:endParaRP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000000"/>
                </a:solidFill>
              </a:rPr>
              <a:t>The white represents purity, integrity firmness and the nation.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676400" y="5646003"/>
            <a:ext cx="782136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quetzal, two rifles, a parchment with the date of independence and branches of laurel.</a:t>
            </a:r>
          </a:p>
        </p:txBody>
      </p:sp>
    </p:spTree>
    <p:extLst>
      <p:ext uri="{BB962C8B-B14F-4D97-AF65-F5344CB8AC3E}">
        <p14:creationId xmlns:p14="http://schemas.microsoft.com/office/powerpoint/2010/main" val="402853224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WordArt 5"/>
          <p:cNvSpPr>
            <a:spLocks noChangeArrowheads="1" noChangeShapeType="1" noTextEdit="1"/>
          </p:cNvSpPr>
          <p:nvPr/>
        </p:nvSpPr>
        <p:spPr bwMode="auto">
          <a:xfrm>
            <a:off x="152400" y="914400"/>
            <a:ext cx="47244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El Salvador</a:t>
            </a:r>
          </a:p>
        </p:txBody>
      </p:sp>
      <p:pic>
        <p:nvPicPr>
          <p:cNvPr id="18442" name="Picture 10" descr="ANd9GcREz7bJmcUlg9Iea_genS7Sw9YjiCprqE9eHWLMZ78uAkVYp8Q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14745"/>
            <a:ext cx="3966904" cy="252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143000" y="3276600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174963" y="3276600"/>
            <a:ext cx="56621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blue and white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381000" y="5581471"/>
            <a:ext cx="11769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288429" y="3886200"/>
            <a:ext cx="6055471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i="1" dirty="0">
                <a:solidFill>
                  <a:srgbClr val="0070C0"/>
                </a:solidFill>
              </a:rPr>
              <a:t>The blue represents sky and Caribbean Sea and the Pacific Ocean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i="1" dirty="0">
                <a:solidFill>
                  <a:srgbClr val="000000"/>
                </a:solidFill>
              </a:rPr>
              <a:t>The white represents peace.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793130" y="5505271"/>
            <a:ext cx="780807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an equilateral triangle, five volcanos above the Pacific and Atlantic oceans, a rainbow, fourteen laurel branches and five flags</a:t>
            </a:r>
          </a:p>
        </p:txBody>
      </p:sp>
    </p:spTree>
    <p:extLst>
      <p:ext uri="{BB962C8B-B14F-4D97-AF65-F5344CB8AC3E}">
        <p14:creationId xmlns:p14="http://schemas.microsoft.com/office/powerpoint/2010/main" val="52745960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667" y="-1"/>
            <a:ext cx="3859933" cy="226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304800" y="533400"/>
            <a:ext cx="4419601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Honduras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035851" y="2286000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81200" y="2265613"/>
            <a:ext cx="7543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blue and white 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85916" y="5657671"/>
            <a:ext cx="12618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752600" y="2743200"/>
            <a:ext cx="67818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MX" sz="2400" i="1" dirty="0" err="1">
                <a:solidFill>
                  <a:srgbClr val="0070C0"/>
                </a:solidFill>
              </a:rPr>
              <a:t>The</a:t>
            </a:r>
            <a:r>
              <a:rPr lang="es-MX" sz="2400" i="1" dirty="0">
                <a:solidFill>
                  <a:srgbClr val="0070C0"/>
                </a:solidFill>
              </a:rPr>
              <a:t> blue </a:t>
            </a:r>
            <a:r>
              <a:rPr lang="es-MX" sz="2400" i="1" dirty="0" err="1">
                <a:solidFill>
                  <a:srgbClr val="0070C0"/>
                </a:solidFill>
              </a:rPr>
              <a:t>represents</a:t>
            </a:r>
            <a:r>
              <a:rPr lang="es-MX" sz="2400" i="1" dirty="0">
                <a:solidFill>
                  <a:srgbClr val="0070C0"/>
                </a:solidFill>
              </a:rPr>
              <a:t> </a:t>
            </a:r>
            <a:r>
              <a:rPr lang="es-MX" sz="2400" i="1" dirty="0" err="1">
                <a:solidFill>
                  <a:srgbClr val="0070C0"/>
                </a:solidFill>
              </a:rPr>
              <a:t>the</a:t>
            </a:r>
            <a:r>
              <a:rPr lang="es-MX" sz="2400" i="1" dirty="0">
                <a:solidFill>
                  <a:srgbClr val="0070C0"/>
                </a:solidFill>
              </a:rPr>
              <a:t> </a:t>
            </a:r>
            <a:r>
              <a:rPr lang="es-MX" sz="2400" i="1" dirty="0" err="1">
                <a:solidFill>
                  <a:srgbClr val="0070C0"/>
                </a:solidFill>
              </a:rPr>
              <a:t>sky</a:t>
            </a:r>
            <a:r>
              <a:rPr lang="es-MX" sz="2400" i="1" dirty="0">
                <a:solidFill>
                  <a:srgbClr val="0070C0"/>
                </a:solidFill>
              </a:rPr>
              <a:t>, </a:t>
            </a:r>
            <a:r>
              <a:rPr lang="es-MX" sz="2400" i="1" dirty="0" err="1">
                <a:solidFill>
                  <a:srgbClr val="0070C0"/>
                </a:solidFill>
              </a:rPr>
              <a:t>the</a:t>
            </a:r>
            <a:r>
              <a:rPr lang="es-MX" sz="2400" i="1" dirty="0">
                <a:solidFill>
                  <a:srgbClr val="0070C0"/>
                </a:solidFill>
              </a:rPr>
              <a:t> </a:t>
            </a:r>
            <a:r>
              <a:rPr lang="es-MX" sz="2400" i="1" dirty="0" err="1">
                <a:solidFill>
                  <a:srgbClr val="0070C0"/>
                </a:solidFill>
              </a:rPr>
              <a:t>caribbean</a:t>
            </a:r>
            <a:r>
              <a:rPr lang="es-MX" sz="2400" i="1" dirty="0">
                <a:solidFill>
                  <a:srgbClr val="0070C0"/>
                </a:solidFill>
              </a:rPr>
              <a:t> sea, </a:t>
            </a:r>
            <a:r>
              <a:rPr lang="es-MX" sz="2400" i="1" dirty="0" err="1">
                <a:solidFill>
                  <a:srgbClr val="0070C0"/>
                </a:solidFill>
              </a:rPr>
              <a:t>the</a:t>
            </a:r>
            <a:r>
              <a:rPr lang="es-MX" sz="2400" i="1" dirty="0">
                <a:solidFill>
                  <a:srgbClr val="0070C0"/>
                </a:solidFill>
              </a:rPr>
              <a:t> </a:t>
            </a:r>
            <a:r>
              <a:rPr lang="es-MX" sz="2400" i="1" dirty="0" err="1">
                <a:solidFill>
                  <a:srgbClr val="0070C0"/>
                </a:solidFill>
              </a:rPr>
              <a:t>pacific</a:t>
            </a:r>
            <a:r>
              <a:rPr lang="es-MX" sz="2400" i="1" dirty="0">
                <a:solidFill>
                  <a:srgbClr val="0070C0"/>
                </a:solidFill>
              </a:rPr>
              <a:t> </a:t>
            </a:r>
            <a:r>
              <a:rPr lang="es-MX" sz="2400" i="1" dirty="0" err="1">
                <a:solidFill>
                  <a:srgbClr val="0070C0"/>
                </a:solidFill>
              </a:rPr>
              <a:t>ocean</a:t>
            </a:r>
            <a:r>
              <a:rPr lang="es-MX" sz="2400" i="1" dirty="0">
                <a:solidFill>
                  <a:srgbClr val="0070C0"/>
                </a:solidFill>
              </a:rPr>
              <a:t>, </a:t>
            </a:r>
            <a:r>
              <a:rPr lang="es-MX" sz="2400" i="1" dirty="0" err="1">
                <a:solidFill>
                  <a:srgbClr val="0070C0"/>
                </a:solidFill>
              </a:rPr>
              <a:t>generosity</a:t>
            </a:r>
            <a:r>
              <a:rPr lang="es-MX" sz="2400" i="1" dirty="0">
                <a:solidFill>
                  <a:srgbClr val="0070C0"/>
                </a:solidFill>
              </a:rPr>
              <a:t>, </a:t>
            </a:r>
            <a:r>
              <a:rPr lang="es-MX" sz="2400" i="1" dirty="0" err="1">
                <a:solidFill>
                  <a:srgbClr val="0070C0"/>
                </a:solidFill>
              </a:rPr>
              <a:t>brotherly</a:t>
            </a:r>
            <a:r>
              <a:rPr lang="es-MX" sz="2400" i="1" dirty="0">
                <a:solidFill>
                  <a:srgbClr val="0070C0"/>
                </a:solidFill>
              </a:rPr>
              <a:t> </a:t>
            </a:r>
            <a:r>
              <a:rPr lang="es-MX" sz="2400" i="1" dirty="0" err="1">
                <a:solidFill>
                  <a:srgbClr val="0070C0"/>
                </a:solidFill>
              </a:rPr>
              <a:t>love</a:t>
            </a:r>
            <a:r>
              <a:rPr lang="es-MX" sz="2400" i="1" dirty="0">
                <a:solidFill>
                  <a:srgbClr val="0070C0"/>
                </a:solidFill>
              </a:rPr>
              <a:t>, </a:t>
            </a:r>
            <a:r>
              <a:rPr lang="es-MX" sz="2400" i="1" dirty="0" err="1">
                <a:solidFill>
                  <a:srgbClr val="0070C0"/>
                </a:solidFill>
              </a:rPr>
              <a:t>strength</a:t>
            </a:r>
            <a:r>
              <a:rPr lang="es-MX" sz="2400" i="1" dirty="0">
                <a:solidFill>
                  <a:srgbClr val="0070C0"/>
                </a:solidFill>
              </a:rPr>
              <a:t>, </a:t>
            </a:r>
            <a:r>
              <a:rPr lang="es-MX" sz="2400" i="1" dirty="0" err="1">
                <a:solidFill>
                  <a:srgbClr val="0070C0"/>
                </a:solidFill>
              </a:rPr>
              <a:t>justice</a:t>
            </a:r>
            <a:r>
              <a:rPr lang="es-MX" sz="2400" i="1" dirty="0">
                <a:solidFill>
                  <a:srgbClr val="0070C0"/>
                </a:solidFill>
              </a:rPr>
              <a:t>, </a:t>
            </a:r>
            <a:r>
              <a:rPr lang="es-MX" sz="2400" i="1" dirty="0" err="1">
                <a:solidFill>
                  <a:srgbClr val="0070C0"/>
                </a:solidFill>
              </a:rPr>
              <a:t>loyalty</a:t>
            </a:r>
            <a:r>
              <a:rPr lang="es-MX" sz="2400" i="1" dirty="0">
                <a:solidFill>
                  <a:srgbClr val="0070C0"/>
                </a:solidFill>
              </a:rPr>
              <a:t>, </a:t>
            </a:r>
            <a:r>
              <a:rPr lang="es-MX" sz="2400" i="1" dirty="0" err="1">
                <a:solidFill>
                  <a:srgbClr val="0070C0"/>
                </a:solidFill>
              </a:rPr>
              <a:t>sweetness</a:t>
            </a:r>
            <a:r>
              <a:rPr lang="es-MX" sz="2400" i="1" dirty="0">
                <a:solidFill>
                  <a:srgbClr val="0070C0"/>
                </a:solidFill>
              </a:rPr>
              <a:t> and </a:t>
            </a:r>
            <a:r>
              <a:rPr lang="es-MX" sz="2400" i="1" dirty="0" err="1">
                <a:solidFill>
                  <a:srgbClr val="0070C0"/>
                </a:solidFill>
              </a:rPr>
              <a:t>courage</a:t>
            </a:r>
            <a:r>
              <a:rPr lang="es-MX" sz="2400" i="1" dirty="0">
                <a:solidFill>
                  <a:srgbClr val="0070C0"/>
                </a:solidFill>
              </a:rPr>
              <a:t>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MX" sz="2400" i="1" dirty="0" err="1">
                <a:solidFill>
                  <a:srgbClr val="000000"/>
                </a:solidFill>
              </a:rPr>
              <a:t>The</a:t>
            </a:r>
            <a:r>
              <a:rPr lang="es-MX" sz="2400" i="1" dirty="0">
                <a:solidFill>
                  <a:srgbClr val="000000"/>
                </a:solidFill>
              </a:rPr>
              <a:t> </a:t>
            </a:r>
            <a:r>
              <a:rPr lang="es-MX" sz="2400" i="1" dirty="0" err="1">
                <a:solidFill>
                  <a:srgbClr val="000000"/>
                </a:solidFill>
              </a:rPr>
              <a:t>white</a:t>
            </a:r>
            <a:r>
              <a:rPr lang="es-MX" sz="2400" i="1" dirty="0">
                <a:solidFill>
                  <a:srgbClr val="000000"/>
                </a:solidFill>
              </a:rPr>
              <a:t> </a:t>
            </a:r>
            <a:r>
              <a:rPr lang="es-MX" sz="2400" i="1" dirty="0" err="1">
                <a:solidFill>
                  <a:srgbClr val="000000"/>
                </a:solidFill>
              </a:rPr>
              <a:t>represents</a:t>
            </a:r>
            <a:r>
              <a:rPr lang="es-MX" sz="2400" i="1" dirty="0">
                <a:solidFill>
                  <a:srgbClr val="000000"/>
                </a:solidFill>
              </a:rPr>
              <a:t> </a:t>
            </a:r>
            <a:r>
              <a:rPr lang="es-MX" sz="2400" i="1" dirty="0" err="1">
                <a:solidFill>
                  <a:srgbClr val="000000"/>
                </a:solidFill>
              </a:rPr>
              <a:t>patriotisim</a:t>
            </a:r>
            <a:r>
              <a:rPr lang="es-MX" sz="2400" i="1" dirty="0">
                <a:solidFill>
                  <a:srgbClr val="000000"/>
                </a:solidFill>
              </a:rPr>
              <a:t>, </a:t>
            </a:r>
            <a:r>
              <a:rPr lang="es-MX" sz="2400" i="1" dirty="0" err="1">
                <a:solidFill>
                  <a:srgbClr val="000000"/>
                </a:solidFill>
              </a:rPr>
              <a:t>purity</a:t>
            </a:r>
            <a:r>
              <a:rPr lang="es-MX" sz="2400" i="1" dirty="0">
                <a:solidFill>
                  <a:srgbClr val="000000"/>
                </a:solidFill>
              </a:rPr>
              <a:t>, </a:t>
            </a:r>
            <a:r>
              <a:rPr lang="es-MX" sz="2400" i="1" dirty="0" err="1">
                <a:solidFill>
                  <a:srgbClr val="000000"/>
                </a:solidFill>
              </a:rPr>
              <a:t>integrity</a:t>
            </a:r>
            <a:r>
              <a:rPr lang="es-MX" sz="2400" i="1" dirty="0">
                <a:solidFill>
                  <a:srgbClr val="000000"/>
                </a:solidFill>
              </a:rPr>
              <a:t>, </a:t>
            </a:r>
            <a:r>
              <a:rPr lang="es-MX" sz="2400" i="1" dirty="0" err="1">
                <a:solidFill>
                  <a:srgbClr val="000000"/>
                </a:solidFill>
              </a:rPr>
              <a:t>faith</a:t>
            </a:r>
            <a:r>
              <a:rPr lang="es-MX" sz="2400" i="1" dirty="0">
                <a:solidFill>
                  <a:srgbClr val="000000"/>
                </a:solidFill>
              </a:rPr>
              <a:t>, </a:t>
            </a:r>
            <a:r>
              <a:rPr lang="es-MX" sz="2400" i="1" dirty="0" err="1">
                <a:solidFill>
                  <a:srgbClr val="000000"/>
                </a:solidFill>
              </a:rPr>
              <a:t>peace</a:t>
            </a:r>
            <a:r>
              <a:rPr lang="es-MX" sz="2400" i="1" dirty="0">
                <a:solidFill>
                  <a:srgbClr val="000000"/>
                </a:solidFill>
              </a:rPr>
              <a:t>, </a:t>
            </a:r>
            <a:r>
              <a:rPr lang="es-MX" sz="2400" i="1" dirty="0" err="1">
                <a:solidFill>
                  <a:srgbClr val="000000"/>
                </a:solidFill>
              </a:rPr>
              <a:t>firmness</a:t>
            </a:r>
            <a:r>
              <a:rPr lang="es-MX" sz="2400" i="1" dirty="0">
                <a:solidFill>
                  <a:srgbClr val="000000"/>
                </a:solidFill>
              </a:rPr>
              <a:t>, </a:t>
            </a:r>
            <a:r>
              <a:rPr lang="es-MX" sz="2400" i="1" dirty="0" err="1">
                <a:solidFill>
                  <a:srgbClr val="000000"/>
                </a:solidFill>
              </a:rPr>
              <a:t>kindness</a:t>
            </a:r>
            <a:r>
              <a:rPr lang="es-MX" sz="2400" i="1" dirty="0">
                <a:solidFill>
                  <a:srgbClr val="000000"/>
                </a:solidFill>
              </a:rPr>
              <a:t> and </a:t>
            </a:r>
            <a:r>
              <a:rPr lang="es-MX" sz="2400" i="1" dirty="0" err="1">
                <a:solidFill>
                  <a:srgbClr val="000000"/>
                </a:solidFill>
              </a:rPr>
              <a:t>the</a:t>
            </a:r>
            <a:r>
              <a:rPr lang="es-MX" sz="2400" i="1" dirty="0">
                <a:solidFill>
                  <a:srgbClr val="000000"/>
                </a:solidFill>
              </a:rPr>
              <a:t> </a:t>
            </a:r>
            <a:r>
              <a:rPr lang="es-MX" sz="2400" i="1" dirty="0" err="1">
                <a:solidFill>
                  <a:srgbClr val="000000"/>
                </a:solidFill>
              </a:rPr>
              <a:t>nation</a:t>
            </a:r>
            <a:r>
              <a:rPr lang="es-MX" sz="2400" i="1" dirty="0">
                <a:solidFill>
                  <a:srgbClr val="000000"/>
                </a:solidFill>
              </a:rPr>
              <a:t>.</a:t>
            </a:r>
            <a:endParaRPr lang="en-US" altLang="en-US" sz="2400" dirty="0">
              <a:solidFill>
                <a:srgbClr val="000000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676400" y="5657671"/>
            <a:ext cx="7467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400" dirty="0" err="1">
                <a:solidFill>
                  <a:srgbClr val="7030A0"/>
                </a:solidFill>
              </a:rPr>
              <a:t>The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stars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represent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the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five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countries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that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form</a:t>
            </a:r>
            <a:r>
              <a:rPr lang="es-MX" altLang="en-US" sz="2400" dirty="0">
                <a:solidFill>
                  <a:srgbClr val="7030A0"/>
                </a:solidFill>
              </a:rPr>
              <a:t> Central </a:t>
            </a:r>
            <a:r>
              <a:rPr lang="es-MX" altLang="en-US" sz="2400" dirty="0" err="1">
                <a:solidFill>
                  <a:srgbClr val="7030A0"/>
                </a:solidFill>
              </a:rPr>
              <a:t>America</a:t>
            </a:r>
            <a:r>
              <a:rPr lang="es-MX" altLang="en-US" sz="2400" dirty="0">
                <a:solidFill>
                  <a:srgbClr val="7030A0"/>
                </a:solidFill>
              </a:rPr>
              <a:t>, </a:t>
            </a:r>
            <a:r>
              <a:rPr lang="es-MX" altLang="en-US" sz="2400" dirty="0" err="1">
                <a:solidFill>
                  <a:srgbClr val="7030A0"/>
                </a:solidFill>
              </a:rPr>
              <a:t>also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they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represent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the</a:t>
            </a:r>
            <a:r>
              <a:rPr lang="es-MX" altLang="en-US" sz="2400" dirty="0">
                <a:solidFill>
                  <a:srgbClr val="7030A0"/>
                </a:solidFill>
              </a:rPr>
              <a:t> ideal of </a:t>
            </a:r>
            <a:r>
              <a:rPr lang="es-MX" altLang="en-US" sz="2400" dirty="0" err="1">
                <a:solidFill>
                  <a:srgbClr val="7030A0"/>
                </a:solidFill>
              </a:rPr>
              <a:t>the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union</a:t>
            </a:r>
            <a:r>
              <a:rPr lang="es-MX" altLang="en-US" sz="2400" dirty="0">
                <a:solidFill>
                  <a:srgbClr val="7030A0"/>
                </a:solidFill>
              </a:rPr>
              <a:t>.</a:t>
            </a:r>
            <a:endParaRPr lang="en-US" altLang="en-US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7184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288" y="76200"/>
            <a:ext cx="3813512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228600" y="838200"/>
            <a:ext cx="4587875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Nicaragua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035851" y="2743200"/>
            <a:ext cx="869149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98407" y="2750403"/>
            <a:ext cx="5747086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blue and white.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08987" y="5613737"/>
            <a:ext cx="101021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Coat of</a:t>
            </a:r>
            <a:br>
              <a:rPr lang="en-US" altLang="en-US" sz="2000" dirty="0">
                <a:solidFill>
                  <a:srgbClr val="7030A0"/>
                </a:solidFill>
              </a:rPr>
            </a:br>
            <a:r>
              <a:rPr lang="en-US" altLang="en-US" sz="20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81200" y="3777496"/>
            <a:ext cx="6858000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002060"/>
                </a:solidFill>
              </a:rPr>
              <a:t>The</a:t>
            </a:r>
            <a:r>
              <a:rPr lang="es-ES" sz="2000" i="1" dirty="0">
                <a:solidFill>
                  <a:srgbClr val="002060"/>
                </a:solidFill>
              </a:rPr>
              <a:t> blue </a:t>
            </a:r>
            <a:r>
              <a:rPr lang="es-ES" sz="2000" i="1" dirty="0" err="1">
                <a:solidFill>
                  <a:srgbClr val="002060"/>
                </a:solidFill>
              </a:rPr>
              <a:t>represents</a:t>
            </a:r>
            <a:r>
              <a:rPr lang="es-ES" sz="2000" i="1" dirty="0">
                <a:solidFill>
                  <a:srgbClr val="002060"/>
                </a:solidFill>
              </a:rPr>
              <a:t> </a:t>
            </a:r>
            <a:r>
              <a:rPr lang="es-ES" sz="2000" i="1" dirty="0" err="1">
                <a:solidFill>
                  <a:srgbClr val="002060"/>
                </a:solidFill>
              </a:rPr>
              <a:t>justice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loyalty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fraternity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strength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courage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the</a:t>
            </a:r>
            <a:r>
              <a:rPr lang="es-ES" sz="2000" i="1" dirty="0">
                <a:solidFill>
                  <a:srgbClr val="002060"/>
                </a:solidFill>
              </a:rPr>
              <a:t> </a:t>
            </a:r>
            <a:r>
              <a:rPr lang="es-ES" sz="2000" i="1" dirty="0" err="1">
                <a:solidFill>
                  <a:srgbClr val="002060"/>
                </a:solidFill>
              </a:rPr>
              <a:t>sky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the</a:t>
            </a:r>
            <a:r>
              <a:rPr lang="es-ES" sz="2000" i="1" dirty="0">
                <a:solidFill>
                  <a:srgbClr val="002060"/>
                </a:solidFill>
              </a:rPr>
              <a:t> </a:t>
            </a:r>
            <a:r>
              <a:rPr lang="es-ES" sz="2000" i="1" dirty="0" err="1">
                <a:solidFill>
                  <a:srgbClr val="002060"/>
                </a:solidFill>
              </a:rPr>
              <a:t>caribbean</a:t>
            </a:r>
            <a:r>
              <a:rPr lang="es-ES" sz="2000" i="1" dirty="0">
                <a:solidFill>
                  <a:srgbClr val="002060"/>
                </a:solidFill>
              </a:rPr>
              <a:t> sea, and </a:t>
            </a:r>
            <a:r>
              <a:rPr lang="es-ES" sz="2000" i="1" dirty="0" err="1">
                <a:solidFill>
                  <a:srgbClr val="002060"/>
                </a:solidFill>
              </a:rPr>
              <a:t>the</a:t>
            </a:r>
            <a:r>
              <a:rPr lang="es-ES" sz="2000" i="1" dirty="0">
                <a:solidFill>
                  <a:srgbClr val="002060"/>
                </a:solidFill>
              </a:rPr>
              <a:t> </a:t>
            </a:r>
            <a:r>
              <a:rPr lang="es-ES" sz="2000" i="1" dirty="0" err="1">
                <a:solidFill>
                  <a:srgbClr val="002060"/>
                </a:solidFill>
              </a:rPr>
              <a:t>pacific</a:t>
            </a:r>
            <a:r>
              <a:rPr lang="es-ES" sz="2000" i="1" dirty="0">
                <a:solidFill>
                  <a:srgbClr val="002060"/>
                </a:solidFill>
              </a:rPr>
              <a:t> </a:t>
            </a:r>
            <a:r>
              <a:rPr lang="es-ES" sz="2000" i="1" dirty="0" err="1">
                <a:solidFill>
                  <a:srgbClr val="002060"/>
                </a:solidFill>
              </a:rPr>
              <a:t>ocean</a:t>
            </a:r>
            <a:r>
              <a:rPr lang="es-ES" sz="2000" i="1" dirty="0">
                <a:solidFill>
                  <a:srgbClr val="002060"/>
                </a:solidFill>
              </a:rPr>
              <a:t>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purity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integrity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equality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kindness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peace</a:t>
            </a:r>
            <a:r>
              <a:rPr lang="es-ES" sz="2000" i="1" dirty="0">
                <a:solidFill>
                  <a:srgbClr val="000000"/>
                </a:solidFill>
              </a:rPr>
              <a:t> and </a:t>
            </a: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nation</a:t>
            </a:r>
            <a:r>
              <a:rPr lang="es-ES" sz="2000" i="1" dirty="0">
                <a:solidFill>
                  <a:srgbClr val="000000"/>
                </a:solidFill>
              </a:rPr>
              <a:t>.</a:t>
            </a:r>
            <a:endParaRPr lang="en-US" altLang="en-US" sz="2000" i="1" dirty="0">
              <a:solidFill>
                <a:srgbClr val="00000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462380" y="5616714"/>
            <a:ext cx="77578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400" dirty="0" err="1">
                <a:solidFill>
                  <a:srgbClr val="7030A0"/>
                </a:solidFill>
              </a:rPr>
              <a:t>It</a:t>
            </a:r>
            <a:r>
              <a:rPr lang="es-ES" sz="2400" dirty="0">
                <a:solidFill>
                  <a:srgbClr val="7030A0"/>
                </a:solidFill>
              </a:rPr>
              <a:t> has a </a:t>
            </a:r>
            <a:r>
              <a:rPr lang="es-ES" sz="2400" dirty="0" err="1">
                <a:solidFill>
                  <a:srgbClr val="7030A0"/>
                </a:solidFill>
              </a:rPr>
              <a:t>triangle</a:t>
            </a:r>
            <a:r>
              <a:rPr lang="es-ES" sz="2400" dirty="0">
                <a:solidFill>
                  <a:srgbClr val="7030A0"/>
                </a:solidFill>
              </a:rPr>
              <a:t> </a:t>
            </a:r>
            <a:r>
              <a:rPr lang="es-ES" sz="2400" dirty="0" err="1">
                <a:solidFill>
                  <a:srgbClr val="7030A0"/>
                </a:solidFill>
              </a:rPr>
              <a:t>with</a:t>
            </a:r>
            <a:r>
              <a:rPr lang="es-ES" sz="2400" dirty="0">
                <a:solidFill>
                  <a:srgbClr val="7030A0"/>
                </a:solidFill>
              </a:rPr>
              <a:t> a </a:t>
            </a:r>
            <a:r>
              <a:rPr lang="es-ES" sz="2400" dirty="0" err="1">
                <a:solidFill>
                  <a:srgbClr val="7030A0"/>
                </a:solidFill>
              </a:rPr>
              <a:t>rainbow</a:t>
            </a:r>
            <a:r>
              <a:rPr lang="es-ES" sz="2400" dirty="0">
                <a:solidFill>
                  <a:srgbClr val="7030A0"/>
                </a:solidFill>
              </a:rPr>
              <a:t>, a </a:t>
            </a:r>
            <a:r>
              <a:rPr lang="es-ES" sz="2400" dirty="0" err="1">
                <a:solidFill>
                  <a:srgbClr val="7030A0"/>
                </a:solidFill>
              </a:rPr>
              <a:t>cornocopia</a:t>
            </a:r>
            <a:r>
              <a:rPr lang="es-ES" sz="2400" dirty="0">
                <a:solidFill>
                  <a:srgbClr val="7030A0"/>
                </a:solidFill>
              </a:rPr>
              <a:t>, </a:t>
            </a:r>
            <a:r>
              <a:rPr lang="es-ES" sz="2400" dirty="0" err="1">
                <a:solidFill>
                  <a:srgbClr val="7030A0"/>
                </a:solidFill>
              </a:rPr>
              <a:t>bundle</a:t>
            </a:r>
            <a:r>
              <a:rPr lang="es-ES" sz="2400" dirty="0">
                <a:solidFill>
                  <a:srgbClr val="7030A0"/>
                </a:solidFill>
              </a:rPr>
              <a:t> of </a:t>
            </a:r>
            <a:r>
              <a:rPr lang="es-ES" sz="2400" dirty="0" err="1">
                <a:solidFill>
                  <a:srgbClr val="7030A0"/>
                </a:solidFill>
              </a:rPr>
              <a:t>arrows</a:t>
            </a:r>
            <a:r>
              <a:rPr lang="es-ES" sz="2400" dirty="0">
                <a:solidFill>
                  <a:srgbClr val="7030A0"/>
                </a:solidFill>
              </a:rPr>
              <a:t>, </a:t>
            </a:r>
            <a:r>
              <a:rPr lang="es-ES" sz="2400" dirty="0" err="1">
                <a:solidFill>
                  <a:srgbClr val="7030A0"/>
                </a:solidFill>
              </a:rPr>
              <a:t>trees</a:t>
            </a:r>
            <a:r>
              <a:rPr lang="es-ES" sz="2400" dirty="0">
                <a:solidFill>
                  <a:srgbClr val="7030A0"/>
                </a:solidFill>
              </a:rPr>
              <a:t>, </a:t>
            </a:r>
            <a:r>
              <a:rPr lang="es-ES" sz="2400" dirty="0" err="1">
                <a:solidFill>
                  <a:srgbClr val="7030A0"/>
                </a:solidFill>
              </a:rPr>
              <a:t>cliffs</a:t>
            </a:r>
            <a:r>
              <a:rPr lang="es-ES" sz="2400" dirty="0">
                <a:solidFill>
                  <a:srgbClr val="7030A0"/>
                </a:solidFill>
              </a:rPr>
              <a:t>, </a:t>
            </a:r>
            <a:r>
              <a:rPr lang="es-ES" sz="2400" dirty="0" err="1">
                <a:solidFill>
                  <a:srgbClr val="7030A0"/>
                </a:solidFill>
              </a:rPr>
              <a:t>two</a:t>
            </a:r>
            <a:r>
              <a:rPr lang="es-ES" sz="2400" dirty="0">
                <a:solidFill>
                  <a:srgbClr val="7030A0"/>
                </a:solidFill>
              </a:rPr>
              <a:t> </a:t>
            </a:r>
            <a:r>
              <a:rPr lang="es-ES" sz="2400" dirty="0" err="1">
                <a:solidFill>
                  <a:srgbClr val="7030A0"/>
                </a:solidFill>
              </a:rPr>
              <a:t>towers</a:t>
            </a:r>
            <a:r>
              <a:rPr lang="es-ES" sz="2400" dirty="0">
                <a:solidFill>
                  <a:srgbClr val="7030A0"/>
                </a:solidFill>
              </a:rPr>
              <a:t>, </a:t>
            </a:r>
            <a:r>
              <a:rPr lang="es-ES" sz="2400" dirty="0" err="1">
                <a:solidFill>
                  <a:srgbClr val="7030A0"/>
                </a:solidFill>
              </a:rPr>
              <a:t>five</a:t>
            </a:r>
            <a:r>
              <a:rPr lang="es-ES" sz="2400" dirty="0">
                <a:solidFill>
                  <a:srgbClr val="7030A0"/>
                </a:solidFill>
              </a:rPr>
              <a:t> </a:t>
            </a:r>
            <a:r>
              <a:rPr lang="es-ES" sz="2400" dirty="0" err="1">
                <a:solidFill>
                  <a:srgbClr val="7030A0"/>
                </a:solidFill>
              </a:rPr>
              <a:t>volcanos</a:t>
            </a:r>
            <a:r>
              <a:rPr lang="es-ES" sz="2400" dirty="0">
                <a:solidFill>
                  <a:srgbClr val="7030A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092860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76200" y="838200"/>
            <a:ext cx="5045075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Costa Rica</a:t>
            </a:r>
          </a:p>
        </p:txBody>
      </p:sp>
      <p:pic>
        <p:nvPicPr>
          <p:cNvPr id="21513" name="Picture 9" descr="ANd9GcQ0LtEj4_bKY3bZbyGofE2WeRk_A06UVEqxbUEIM11ZYVoqLwOD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71282"/>
            <a:ext cx="3693236" cy="239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69207" y="3292648"/>
            <a:ext cx="14253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22060" y="3292564"/>
            <a:ext cx="62776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blue, white and red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40418" y="5689937"/>
            <a:ext cx="108074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Coat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676400" y="3931384"/>
            <a:ext cx="60960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0070C0"/>
                </a:solidFill>
              </a:rPr>
              <a:t>The blue represents the sky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000000"/>
                </a:solidFill>
              </a:rPr>
              <a:t>The white represents the peace and purity.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FF0000"/>
                </a:solidFill>
              </a:rPr>
              <a:t>The red represents energy, courage and the warmth of its people. </a:t>
            </a:r>
            <a:endParaRPr lang="en-US" altLang="en-US" sz="1100" dirty="0">
              <a:solidFill>
                <a:srgbClr val="00206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557630" y="5562600"/>
            <a:ext cx="758637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seven stars, three volcanos, a valley, the sun, the Caribbean Sea and Pacific Ocean, two branches of myrtle, a blue and a white ribbon.</a:t>
            </a:r>
          </a:p>
        </p:txBody>
      </p:sp>
    </p:spTree>
    <p:extLst>
      <p:ext uri="{BB962C8B-B14F-4D97-AF65-F5344CB8AC3E}">
        <p14:creationId xmlns:p14="http://schemas.microsoft.com/office/powerpoint/2010/main" val="33401300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9" grpId="0"/>
    </p:bldLst>
  </p:timing>
</p:sld>
</file>

<file path=ppt/theme/theme1.xml><?xml version="1.0" encoding="utf-8"?>
<a:theme xmlns:a="http://schemas.openxmlformats.org/drawingml/2006/main" name="2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544</Words>
  <Application>Microsoft Office PowerPoint</Application>
  <PresentationFormat>On-screen Show (4:3)</PresentationFormat>
  <Paragraphs>85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2_Pixel</vt:lpstr>
      <vt:lpstr>Clip</vt:lpstr>
      <vt:lpstr>Me llamo __________   Clase 702 La fecha es el primero de junio del 2015</vt:lpstr>
      <vt:lpstr>Tarea # 85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Clase 702 La fecha es el primero de junio del 2015</dc:title>
  <dc:creator>Helen Zumaeta</dc:creator>
  <cp:lastModifiedBy>Helen Zumaeta</cp:lastModifiedBy>
  <cp:revision>3</cp:revision>
  <dcterms:created xsi:type="dcterms:W3CDTF">2015-05-29T16:24:40Z</dcterms:created>
  <dcterms:modified xsi:type="dcterms:W3CDTF">2015-06-01T21:36:43Z</dcterms:modified>
</cp:coreProperties>
</file>